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730" r:id="rId2"/>
  </p:sldIdLst>
  <p:sldSz cx="9144000" cy="6858000" type="screen4x3"/>
  <p:notesSz cx="9601200" cy="7315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9933"/>
    <a:srgbClr val="99CCFF"/>
    <a:srgbClr val="EAEAEA"/>
    <a:srgbClr val="333333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575" autoAdjust="0"/>
  </p:normalViewPr>
  <p:slideViewPr>
    <p:cSldViewPr>
      <p:cViewPr varScale="1">
        <p:scale>
          <a:sx n="119" d="100"/>
          <a:sy n="11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738" y="-102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08800"/>
            <a:ext cx="4160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r>
              <a:rPr lang="de-DE"/>
              <a:t>Massimiliano Zappa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937125" y="6908800"/>
            <a:ext cx="46640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3E8014CE-154D-48DF-BEAE-A3D30A106FFD}" type="slidenum">
              <a:rPr lang="de-DE"/>
              <a:pPr/>
              <a:t>‹N°›</a:t>
            </a:fld>
            <a:r>
              <a:rPr lang="de-DE"/>
              <a:t>	</a:t>
            </a:r>
            <a:r>
              <a:rPr lang="de-DE" sz="1400"/>
              <a:t>WSL</a:t>
            </a:r>
          </a:p>
        </p:txBody>
      </p:sp>
    </p:spTree>
    <p:extLst>
      <p:ext uri="{BB962C8B-B14F-4D97-AF65-F5344CB8AC3E}">
        <p14:creationId xmlns:p14="http://schemas.microsoft.com/office/powerpoint/2010/main" val="339864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63863" y="569913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95675"/>
            <a:ext cx="704215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08800"/>
            <a:ext cx="4160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08800"/>
            <a:ext cx="4160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8C6684F8-DA14-467A-8659-8E3A52C5F8F0}" type="slidenum">
              <a:rPr lang="de-DE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15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20845" r="20845"/>
          <a:stretch>
            <a:fillRect/>
          </a:stretch>
        </p:blipFill>
        <p:spPr bwMode="auto">
          <a:xfrm>
            <a:off x="8243888" y="44450"/>
            <a:ext cx="865187" cy="639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99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603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99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10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hyperlink" Target="mailto:massimiliano.zappa@wsl.ch" TargetMode="Externa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163" y="198090"/>
            <a:ext cx="77819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Thanks                                                 #HEPEX Quebec 2016</a:t>
            </a: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6165304"/>
            <a:ext cx="597621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r>
              <a:rPr lang="en-GB" sz="1400" b="1" dirty="0"/>
              <a:t>Contact: </a:t>
            </a:r>
            <a:r>
              <a:rPr lang="de-CH" sz="1400" b="1" dirty="0" smtClean="0">
                <a:solidFill>
                  <a:srgbClr val="006666"/>
                </a:solidFill>
                <a:hlinkClick r:id="rId2"/>
              </a:rPr>
              <a:t>massimiliano.zappa@wsl.ch</a:t>
            </a:r>
            <a:r>
              <a:rPr lang="de-CH" sz="1400" b="1" dirty="0" smtClean="0">
                <a:solidFill>
                  <a:srgbClr val="006666"/>
                </a:solidFill>
              </a:rPr>
              <a:t>    / @</a:t>
            </a:r>
            <a:r>
              <a:rPr lang="de-CH" sz="1400" b="1" dirty="0" err="1" smtClean="0">
                <a:solidFill>
                  <a:srgbClr val="006666"/>
                </a:solidFill>
              </a:rPr>
              <a:t>Hydrology_WSL</a:t>
            </a:r>
            <a:endParaRPr lang="de-CH" sz="1400" b="1" dirty="0">
              <a:solidFill>
                <a:srgbClr val="006666"/>
              </a:solidFill>
            </a:endParaRPr>
          </a:p>
        </p:txBody>
      </p:sp>
      <p:pic>
        <p:nvPicPr>
          <p:cNvPr id="2" name="Picture 2" descr="C:\Users\Zappa\wsl\current_conferences\hepex_2016\pboxbame\GOPR5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2462"/>
            <a:ext cx="7920000" cy="394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appa\wsl\current_conferences\hepex_2016\pboxbame\GOPR5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6222"/>
            <a:ext cx="7920000" cy="379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Zappa\wsl\current_conferences\hepex_2016\pboxbame\GOPR58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9622"/>
            <a:ext cx="7920000" cy="38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Zappa\wsl\current_conferences\hepex_2016\pboxbame\GOPR58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3866"/>
            <a:ext cx="7920000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Zappa\wsl\current_conferences\hepex_2016\pboxbame\GOPR58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7282"/>
            <a:ext cx="7920000" cy="35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Zappa\wsl\current_conferences\hepex_2016\pboxbame\GOPR58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8939"/>
            <a:ext cx="7920000" cy="365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Zappa\wsl\current_conferences\hepex_2016\pboxbame\GOPR579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4549"/>
            <a:ext cx="7920000" cy="40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Zappa\wsl\current_conferences\hepex_2016\pboxbame\GOPR579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1025"/>
            <a:ext cx="7920000" cy="396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Zappa\wsl\current_conferences\hepex_2016\pboxbame\GOPR579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5994"/>
            <a:ext cx="7920000" cy="37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Zappa\wsl\current_conferences\hepex_2016\pboxbame\GOPR579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6996"/>
            <a:ext cx="7920000" cy="36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Zappa\wsl\current_conferences\hepex_2016\pboxbame\GOPR579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7966"/>
            <a:ext cx="7920000" cy="45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Zappa\wsl\current_conferences\hepex_2016\pboxbame\Fot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07" y="1079596"/>
            <a:ext cx="5483322" cy="41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appa\wsl\current_conferences\hepex_2016\pboxbame\GOPR5806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1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3" y="966946"/>
            <a:ext cx="7316432" cy="51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3275856" y="4581127"/>
            <a:ext cx="1584176" cy="341547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39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WSL_Praesentation_V_10m">
  <a:themeElements>
    <a:clrScheme name="WSL_Praesentation_V_10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SL_Praesentation_V_10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WSL_Praesentation_V_10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_Praesentation_V_10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_Praesentation_V_10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_Praesentation_V_10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_Praesentation_V_10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_Praesentation_V_10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_Praesentation_V_10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_Praesentation_V_10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_Praesentation_V_10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_Praesentation_V_10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_Praesentation_V_10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_Praesentation_V_10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</Words>
  <Application>Microsoft Office PowerPoint</Application>
  <PresentationFormat>Affichage à l'écran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WSL_Praesentation_V_10m</vt:lpstr>
      <vt:lpstr>Présentation PowerPoint</vt:lpstr>
    </vt:vector>
  </TitlesOfParts>
  <Company>ETHZ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MZ</dc:creator>
  <cp:lastModifiedBy>Maria-Helena Ramos</cp:lastModifiedBy>
  <cp:revision>1387</cp:revision>
  <cp:lastPrinted>2002-07-19T10:02:49Z</cp:lastPrinted>
  <dcterms:created xsi:type="dcterms:W3CDTF">2000-04-23T14:53:35Z</dcterms:created>
  <dcterms:modified xsi:type="dcterms:W3CDTF">2016-06-20T12:01:43Z</dcterms:modified>
</cp:coreProperties>
</file>